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</p:sldIdLst>
  <p:sldSz cx="10167938" cy="9139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8" userDrawn="1">
          <p15:clr>
            <a:srgbClr val="A4A3A4"/>
          </p15:clr>
        </p15:guide>
        <p15:guide id="2" pos="32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DA"/>
    <a:srgbClr val="C1B4AB"/>
    <a:srgbClr val="EAE6E5"/>
    <a:srgbClr val="5D4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915" y="77"/>
      </p:cViewPr>
      <p:guideLst>
        <p:guide orient="horz" pos="2878"/>
        <p:guide pos="32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 수미" userId="f04075413ede18c0" providerId="LiveId" clId="{CF6A81AB-76E6-4F5F-BF66-FB3015F267F4}"/>
    <pc:docChg chg="undo custSel modSld">
      <pc:chgData name="이 수미" userId="f04075413ede18c0" providerId="LiveId" clId="{CF6A81AB-76E6-4F5F-BF66-FB3015F267F4}" dt="2023-02-23T13:35:06.904" v="167" actId="2711"/>
      <pc:docMkLst>
        <pc:docMk/>
      </pc:docMkLst>
      <pc:sldChg chg="addSp delSp modSp mod setBg">
        <pc:chgData name="이 수미" userId="f04075413ede18c0" providerId="LiveId" clId="{CF6A81AB-76E6-4F5F-BF66-FB3015F267F4}" dt="2023-02-23T13:32:57.398" v="153" actId="1076"/>
        <pc:sldMkLst>
          <pc:docMk/>
          <pc:sldMk cId="2181764371" sldId="258"/>
        </pc:sldMkLst>
        <pc:spChg chg="del mod">
          <ac:chgData name="이 수미" userId="f04075413ede18c0" providerId="LiveId" clId="{CF6A81AB-76E6-4F5F-BF66-FB3015F267F4}" dt="2023-02-23T13:21:44.525" v="84" actId="21"/>
          <ac:spMkLst>
            <pc:docMk/>
            <pc:sldMk cId="2181764371" sldId="258"/>
            <ac:spMk id="2" creationId="{73659CC7-BFFE-EC68-36FC-5239F313FEE1}"/>
          </ac:spMkLst>
        </pc:spChg>
        <pc:spChg chg="add del mod">
          <ac:chgData name="이 수미" userId="f04075413ede18c0" providerId="LiveId" clId="{CF6A81AB-76E6-4F5F-BF66-FB3015F267F4}" dt="2023-02-23T13:17:13.173" v="56" actId="21"/>
          <ac:spMkLst>
            <pc:docMk/>
            <pc:sldMk cId="2181764371" sldId="258"/>
            <ac:spMk id="3" creationId="{ED10CCB6-430F-62D6-0011-6A18E4B075E3}"/>
          </ac:spMkLst>
        </pc:spChg>
        <pc:spChg chg="mod">
          <ac:chgData name="이 수미" userId="f04075413ede18c0" providerId="LiveId" clId="{CF6A81AB-76E6-4F5F-BF66-FB3015F267F4}" dt="2023-02-23T13:31:32.578" v="146" actId="1076"/>
          <ac:spMkLst>
            <pc:docMk/>
            <pc:sldMk cId="2181764371" sldId="258"/>
            <ac:spMk id="4" creationId="{AA41B51C-529A-DEF9-81ED-58E876AB066A}"/>
          </ac:spMkLst>
        </pc:spChg>
        <pc:spChg chg="add del mod">
          <ac:chgData name="이 수미" userId="f04075413ede18c0" providerId="LiveId" clId="{CF6A81AB-76E6-4F5F-BF66-FB3015F267F4}" dt="2023-02-23T13:24:51.400" v="102" actId="21"/>
          <ac:spMkLst>
            <pc:docMk/>
            <pc:sldMk cId="2181764371" sldId="258"/>
            <ac:spMk id="6" creationId="{A178EC00-C6BB-344E-B304-ADF9A86669DE}"/>
          </ac:spMkLst>
        </pc:spChg>
        <pc:spChg chg="add del mod">
          <ac:chgData name="이 수미" userId="f04075413ede18c0" providerId="LiveId" clId="{CF6A81AB-76E6-4F5F-BF66-FB3015F267F4}" dt="2023-02-23T13:24:53.840" v="103" actId="21"/>
          <ac:spMkLst>
            <pc:docMk/>
            <pc:sldMk cId="2181764371" sldId="258"/>
            <ac:spMk id="8" creationId="{5BE5858A-B93E-5F53-02CF-B3D28D711EC2}"/>
          </ac:spMkLst>
        </pc:spChg>
        <pc:spChg chg="add mod">
          <ac:chgData name="이 수미" userId="f04075413ede18c0" providerId="LiveId" clId="{CF6A81AB-76E6-4F5F-BF66-FB3015F267F4}" dt="2023-02-23T13:32:51.581" v="152" actId="14100"/>
          <ac:spMkLst>
            <pc:docMk/>
            <pc:sldMk cId="2181764371" sldId="258"/>
            <ac:spMk id="9" creationId="{6BA211D2-D3B5-C9C5-CBBD-0CFA7824C5B0}"/>
          </ac:spMkLst>
        </pc:spChg>
        <pc:grpChg chg="mod topLvl">
          <ac:chgData name="이 수미" userId="f04075413ede18c0" providerId="LiveId" clId="{CF6A81AB-76E6-4F5F-BF66-FB3015F267F4}" dt="2023-02-23T13:32:57.398" v="153" actId="1076"/>
          <ac:grpSpMkLst>
            <pc:docMk/>
            <pc:sldMk cId="2181764371" sldId="258"/>
            <ac:grpSpMk id="17" creationId="{500E58C3-7D94-9FED-FE2B-738D303DEF80}"/>
          </ac:grpSpMkLst>
        </pc:grpChg>
        <pc:grpChg chg="add del mod ord">
          <ac:chgData name="이 수미" userId="f04075413ede18c0" providerId="LiveId" clId="{CF6A81AB-76E6-4F5F-BF66-FB3015F267F4}" dt="2023-02-23T13:24:48.783" v="101" actId="21"/>
          <ac:grpSpMkLst>
            <pc:docMk/>
            <pc:sldMk cId="2181764371" sldId="258"/>
            <ac:grpSpMk id="18" creationId="{B8518E19-CF5A-BA05-3B45-38DDF7510E77}"/>
          </ac:grpSpMkLst>
        </pc:grpChg>
        <pc:picChg chg="del mod topLvl">
          <ac:chgData name="이 수미" userId="f04075413ede18c0" providerId="LiveId" clId="{CF6A81AB-76E6-4F5F-BF66-FB3015F267F4}" dt="2023-02-23T13:24:48.783" v="101" actId="21"/>
          <ac:picMkLst>
            <pc:docMk/>
            <pc:sldMk cId="2181764371" sldId="258"/>
            <ac:picMk id="5" creationId="{5DBC56AD-DA55-2321-D0C7-87962B02E4A6}"/>
          </ac:picMkLst>
        </pc:picChg>
        <pc:picChg chg="mod ord">
          <ac:chgData name="이 수미" userId="f04075413ede18c0" providerId="LiveId" clId="{CF6A81AB-76E6-4F5F-BF66-FB3015F267F4}" dt="2023-02-23T13:26:06.264" v="118" actId="1076"/>
          <ac:picMkLst>
            <pc:docMk/>
            <pc:sldMk cId="2181764371" sldId="258"/>
            <ac:picMk id="7" creationId="{BDCE4441-BE96-77DD-8E2A-45C5359CAB77}"/>
          </ac:picMkLst>
        </pc:picChg>
      </pc:sldChg>
      <pc:sldChg chg="addSp delSp modSp mod setBg">
        <pc:chgData name="이 수미" userId="f04075413ede18c0" providerId="LiveId" clId="{CF6A81AB-76E6-4F5F-BF66-FB3015F267F4}" dt="2023-02-23T13:35:06.904" v="167" actId="2711"/>
        <pc:sldMkLst>
          <pc:docMk/>
          <pc:sldMk cId="2262173406" sldId="259"/>
        </pc:sldMkLst>
        <pc:spChg chg="add mod ord">
          <ac:chgData name="이 수미" userId="f04075413ede18c0" providerId="LiveId" clId="{CF6A81AB-76E6-4F5F-BF66-FB3015F267F4}" dt="2023-02-23T13:32:12.865" v="148" actId="14100"/>
          <ac:spMkLst>
            <pc:docMk/>
            <pc:sldMk cId="2262173406" sldId="259"/>
            <ac:spMk id="2" creationId="{32C2759F-4614-422D-EEC7-910E994ED2B1}"/>
          </ac:spMkLst>
        </pc:spChg>
        <pc:spChg chg="add del mod">
          <ac:chgData name="이 수미" userId="f04075413ede18c0" providerId="LiveId" clId="{CF6A81AB-76E6-4F5F-BF66-FB3015F267F4}" dt="2023-02-23T13:26:29.040" v="120" actId="21"/>
          <ac:spMkLst>
            <pc:docMk/>
            <pc:sldMk cId="2262173406" sldId="259"/>
            <ac:spMk id="7" creationId="{1D6597FF-9114-8F58-25F6-AE99DA794830}"/>
          </ac:spMkLst>
        </pc:spChg>
        <pc:graphicFrameChg chg="mod modGraphic">
          <ac:chgData name="이 수미" userId="f04075413ede18c0" providerId="LiveId" clId="{CF6A81AB-76E6-4F5F-BF66-FB3015F267F4}" dt="2023-02-23T13:34:55.060" v="166" actId="2711"/>
          <ac:graphicFrameMkLst>
            <pc:docMk/>
            <pc:sldMk cId="2262173406" sldId="259"/>
            <ac:graphicFrameMk id="3" creationId="{C859AF7E-9572-3C70-BAD1-36E92A8C915A}"/>
          </ac:graphicFrameMkLst>
        </pc:graphicFrameChg>
        <pc:graphicFrameChg chg="mod modGraphic">
          <ac:chgData name="이 수미" userId="f04075413ede18c0" providerId="LiveId" clId="{CF6A81AB-76E6-4F5F-BF66-FB3015F267F4}" dt="2023-02-23T13:35:06.904" v="167" actId="2711"/>
          <ac:graphicFrameMkLst>
            <pc:docMk/>
            <pc:sldMk cId="2262173406" sldId="259"/>
            <ac:graphicFrameMk id="4" creationId="{E8DD88BC-70B3-7337-FCBE-96995172CA56}"/>
          </ac:graphicFrameMkLst>
        </pc:graphicFrameChg>
        <pc:picChg chg="del mod">
          <ac:chgData name="이 수미" userId="f04075413ede18c0" providerId="LiveId" clId="{CF6A81AB-76E6-4F5F-BF66-FB3015F267F4}" dt="2023-02-23T13:26:24.120" v="119" actId="21"/>
          <ac:picMkLst>
            <pc:docMk/>
            <pc:sldMk cId="2262173406" sldId="259"/>
            <ac:picMk id="5" creationId="{9663AE0C-E8A3-1EF3-10FB-BCF7BE03752D}"/>
          </ac:picMkLst>
        </pc:picChg>
      </pc:sldChg>
      <pc:sldChg chg="modSp mod">
        <pc:chgData name="이 수미" userId="f04075413ede18c0" providerId="LiveId" clId="{CF6A81AB-76E6-4F5F-BF66-FB3015F267F4}" dt="2023-02-23T13:33:08.384" v="154" actId="1076"/>
        <pc:sldMkLst>
          <pc:docMk/>
          <pc:sldMk cId="4224969446" sldId="260"/>
        </pc:sldMkLst>
        <pc:spChg chg="mod">
          <ac:chgData name="이 수미" userId="f04075413ede18c0" providerId="LiveId" clId="{CF6A81AB-76E6-4F5F-BF66-FB3015F267F4}" dt="2023-02-23T13:28:25.579" v="133" actId="14100"/>
          <ac:spMkLst>
            <pc:docMk/>
            <pc:sldMk cId="4224969446" sldId="260"/>
            <ac:spMk id="4" creationId="{7CB3E746-382C-818D-66CE-19884E8BEFE9}"/>
          </ac:spMkLst>
        </pc:spChg>
        <pc:spChg chg="mod">
          <ac:chgData name="이 수미" userId="f04075413ede18c0" providerId="LiveId" clId="{CF6A81AB-76E6-4F5F-BF66-FB3015F267F4}" dt="2023-02-23T13:33:08.384" v="154" actId="1076"/>
          <ac:spMkLst>
            <pc:docMk/>
            <pc:sldMk cId="4224969446" sldId="260"/>
            <ac:spMk id="17" creationId="{70A5D598-9E5D-6348-1364-6EAA8AFD322C}"/>
          </ac:spMkLst>
        </pc:spChg>
        <pc:grpChg chg="mod">
          <ac:chgData name="이 수미" userId="f04075413ede18c0" providerId="LiveId" clId="{CF6A81AB-76E6-4F5F-BF66-FB3015F267F4}" dt="2023-02-23T13:28:33.941" v="134" actId="1076"/>
          <ac:grpSpMkLst>
            <pc:docMk/>
            <pc:sldMk cId="4224969446" sldId="260"/>
            <ac:grpSpMk id="16" creationId="{0080670A-FDE9-4424-A56A-CC9C3172E29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596" y="1495705"/>
            <a:ext cx="8642747" cy="3181809"/>
          </a:xfrm>
        </p:spPr>
        <p:txBody>
          <a:bodyPr anchor="b"/>
          <a:lstStyle>
            <a:lvl1pPr algn="ctr">
              <a:defRPr sz="6672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992" y="4800216"/>
            <a:ext cx="7625954" cy="2206533"/>
          </a:xfrm>
        </p:spPr>
        <p:txBody>
          <a:bodyPr/>
          <a:lstStyle>
            <a:lvl1pPr marL="0" indent="0" algn="ctr">
              <a:buNone/>
              <a:defRPr sz="2669"/>
            </a:lvl1pPr>
            <a:lvl2pPr marL="508406" indent="0" algn="ctr">
              <a:buNone/>
              <a:defRPr sz="2224"/>
            </a:lvl2pPr>
            <a:lvl3pPr marL="1016813" indent="0" algn="ctr">
              <a:buNone/>
              <a:defRPr sz="2002"/>
            </a:lvl3pPr>
            <a:lvl4pPr marL="1525219" indent="0" algn="ctr">
              <a:buNone/>
              <a:defRPr sz="1779"/>
            </a:lvl4pPr>
            <a:lvl5pPr marL="2033626" indent="0" algn="ctr">
              <a:buNone/>
              <a:defRPr sz="1779"/>
            </a:lvl5pPr>
            <a:lvl6pPr marL="2542032" indent="0" algn="ctr">
              <a:buNone/>
              <a:defRPr sz="1779"/>
            </a:lvl6pPr>
            <a:lvl7pPr marL="3050438" indent="0" algn="ctr">
              <a:buNone/>
              <a:defRPr sz="1779"/>
            </a:lvl7pPr>
            <a:lvl8pPr marL="3558845" indent="0" algn="ctr">
              <a:buNone/>
              <a:defRPr sz="1779"/>
            </a:lvl8pPr>
            <a:lvl9pPr marL="4067251" indent="0" algn="ctr">
              <a:buNone/>
              <a:defRPr sz="177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68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6431" y="486580"/>
            <a:ext cx="2192462" cy="774508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046" y="486580"/>
            <a:ext cx="6450286" cy="774508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038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50" y="2278466"/>
            <a:ext cx="8769847" cy="3801668"/>
          </a:xfrm>
        </p:spPr>
        <p:txBody>
          <a:bodyPr anchor="b"/>
          <a:lstStyle>
            <a:lvl1pPr>
              <a:defRPr sz="6672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50" y="6116099"/>
            <a:ext cx="8769847" cy="1999208"/>
          </a:xfrm>
        </p:spPr>
        <p:txBody>
          <a:bodyPr/>
          <a:lstStyle>
            <a:lvl1pPr marL="0" indent="0">
              <a:buNone/>
              <a:defRPr sz="2669">
                <a:solidFill>
                  <a:schemeClr val="tx1"/>
                </a:solidFill>
              </a:defRPr>
            </a:lvl1pPr>
            <a:lvl2pPr marL="50840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2pPr>
            <a:lvl3pPr marL="1016813" indent="0">
              <a:buNone/>
              <a:defRPr sz="2002">
                <a:solidFill>
                  <a:schemeClr val="tx1">
                    <a:tint val="75000"/>
                  </a:schemeClr>
                </a:solidFill>
              </a:defRPr>
            </a:lvl3pPr>
            <a:lvl4pPr marL="1525219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4pPr>
            <a:lvl5pPr marL="2033626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5pPr>
            <a:lvl6pPr marL="2542032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6pPr>
            <a:lvl7pPr marL="3050438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7pPr>
            <a:lvl8pPr marL="3558845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8pPr>
            <a:lvl9pPr marL="4067251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1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9046" y="2432899"/>
            <a:ext cx="4321374" cy="57987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18" y="2432899"/>
            <a:ext cx="4321374" cy="57987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1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0" y="486582"/>
            <a:ext cx="8769847" cy="176649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371" y="2240383"/>
            <a:ext cx="4301514" cy="1097977"/>
          </a:xfrm>
        </p:spPr>
        <p:txBody>
          <a:bodyPr anchor="b"/>
          <a:lstStyle>
            <a:lvl1pPr marL="0" indent="0">
              <a:buNone/>
              <a:defRPr sz="2669" b="1"/>
            </a:lvl1pPr>
            <a:lvl2pPr marL="508406" indent="0">
              <a:buNone/>
              <a:defRPr sz="2224" b="1"/>
            </a:lvl2pPr>
            <a:lvl3pPr marL="1016813" indent="0">
              <a:buNone/>
              <a:defRPr sz="2002" b="1"/>
            </a:lvl3pPr>
            <a:lvl4pPr marL="1525219" indent="0">
              <a:buNone/>
              <a:defRPr sz="1779" b="1"/>
            </a:lvl4pPr>
            <a:lvl5pPr marL="2033626" indent="0">
              <a:buNone/>
              <a:defRPr sz="1779" b="1"/>
            </a:lvl5pPr>
            <a:lvl6pPr marL="2542032" indent="0">
              <a:buNone/>
              <a:defRPr sz="1779" b="1"/>
            </a:lvl6pPr>
            <a:lvl7pPr marL="3050438" indent="0">
              <a:buNone/>
              <a:defRPr sz="1779" b="1"/>
            </a:lvl7pPr>
            <a:lvl8pPr marL="3558845" indent="0">
              <a:buNone/>
              <a:defRPr sz="1779" b="1"/>
            </a:lvl8pPr>
            <a:lvl9pPr marL="4067251" indent="0">
              <a:buNone/>
              <a:defRPr sz="177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371" y="3338360"/>
            <a:ext cx="4301514" cy="491022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19" y="2240383"/>
            <a:ext cx="4322698" cy="1097977"/>
          </a:xfrm>
        </p:spPr>
        <p:txBody>
          <a:bodyPr anchor="b"/>
          <a:lstStyle>
            <a:lvl1pPr marL="0" indent="0">
              <a:buNone/>
              <a:defRPr sz="2669" b="1"/>
            </a:lvl1pPr>
            <a:lvl2pPr marL="508406" indent="0">
              <a:buNone/>
              <a:defRPr sz="2224" b="1"/>
            </a:lvl2pPr>
            <a:lvl3pPr marL="1016813" indent="0">
              <a:buNone/>
              <a:defRPr sz="2002" b="1"/>
            </a:lvl3pPr>
            <a:lvl4pPr marL="1525219" indent="0">
              <a:buNone/>
              <a:defRPr sz="1779" b="1"/>
            </a:lvl4pPr>
            <a:lvl5pPr marL="2033626" indent="0">
              <a:buNone/>
              <a:defRPr sz="1779" b="1"/>
            </a:lvl5pPr>
            <a:lvl6pPr marL="2542032" indent="0">
              <a:buNone/>
              <a:defRPr sz="1779" b="1"/>
            </a:lvl6pPr>
            <a:lvl7pPr marL="3050438" indent="0">
              <a:buNone/>
              <a:defRPr sz="1779" b="1"/>
            </a:lvl7pPr>
            <a:lvl8pPr marL="3558845" indent="0">
              <a:buNone/>
              <a:defRPr sz="1779" b="1"/>
            </a:lvl8pPr>
            <a:lvl9pPr marL="4067251" indent="0">
              <a:buNone/>
              <a:defRPr sz="177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19" y="3338360"/>
            <a:ext cx="4322698" cy="491022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28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75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72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0" y="609282"/>
            <a:ext cx="3279425" cy="2132489"/>
          </a:xfrm>
        </p:spPr>
        <p:txBody>
          <a:bodyPr anchor="b"/>
          <a:lstStyle>
            <a:lvl1pPr>
              <a:defRPr sz="355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98" y="1315883"/>
            <a:ext cx="5147519" cy="6494783"/>
          </a:xfrm>
        </p:spPr>
        <p:txBody>
          <a:bodyPr/>
          <a:lstStyle>
            <a:lvl1pPr>
              <a:defRPr sz="3558"/>
            </a:lvl1pPr>
            <a:lvl2pPr>
              <a:defRPr sz="3114"/>
            </a:lvl2pPr>
            <a:lvl3pPr>
              <a:defRPr sz="2669"/>
            </a:lvl3pPr>
            <a:lvl4pPr>
              <a:defRPr sz="2224"/>
            </a:lvl4pPr>
            <a:lvl5pPr>
              <a:defRPr sz="2224"/>
            </a:lvl5pPr>
            <a:lvl6pPr>
              <a:defRPr sz="2224"/>
            </a:lvl6pPr>
            <a:lvl7pPr>
              <a:defRPr sz="2224"/>
            </a:lvl7pPr>
            <a:lvl8pPr>
              <a:defRPr sz="2224"/>
            </a:lvl8pPr>
            <a:lvl9pPr>
              <a:defRPr sz="2224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370" y="2741771"/>
            <a:ext cx="3279425" cy="5079471"/>
          </a:xfrm>
        </p:spPr>
        <p:txBody>
          <a:bodyPr/>
          <a:lstStyle>
            <a:lvl1pPr marL="0" indent="0">
              <a:buNone/>
              <a:defRPr sz="1779"/>
            </a:lvl1pPr>
            <a:lvl2pPr marL="508406" indent="0">
              <a:buNone/>
              <a:defRPr sz="1557"/>
            </a:lvl2pPr>
            <a:lvl3pPr marL="1016813" indent="0">
              <a:buNone/>
              <a:defRPr sz="1334"/>
            </a:lvl3pPr>
            <a:lvl4pPr marL="1525219" indent="0">
              <a:buNone/>
              <a:defRPr sz="1112"/>
            </a:lvl4pPr>
            <a:lvl5pPr marL="2033626" indent="0">
              <a:buNone/>
              <a:defRPr sz="1112"/>
            </a:lvl5pPr>
            <a:lvl6pPr marL="2542032" indent="0">
              <a:buNone/>
              <a:defRPr sz="1112"/>
            </a:lvl6pPr>
            <a:lvl7pPr marL="3050438" indent="0">
              <a:buNone/>
              <a:defRPr sz="1112"/>
            </a:lvl7pPr>
            <a:lvl8pPr marL="3558845" indent="0">
              <a:buNone/>
              <a:defRPr sz="1112"/>
            </a:lvl8pPr>
            <a:lvl9pPr marL="4067251" indent="0">
              <a:buNone/>
              <a:defRPr sz="111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494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0" y="609282"/>
            <a:ext cx="3279425" cy="2132489"/>
          </a:xfrm>
        </p:spPr>
        <p:txBody>
          <a:bodyPr anchor="b"/>
          <a:lstStyle>
            <a:lvl1pPr>
              <a:defRPr sz="355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2698" y="1315883"/>
            <a:ext cx="5147519" cy="6494783"/>
          </a:xfrm>
        </p:spPr>
        <p:txBody>
          <a:bodyPr anchor="t"/>
          <a:lstStyle>
            <a:lvl1pPr marL="0" indent="0">
              <a:buNone/>
              <a:defRPr sz="3558"/>
            </a:lvl1pPr>
            <a:lvl2pPr marL="508406" indent="0">
              <a:buNone/>
              <a:defRPr sz="3114"/>
            </a:lvl2pPr>
            <a:lvl3pPr marL="1016813" indent="0">
              <a:buNone/>
              <a:defRPr sz="2669"/>
            </a:lvl3pPr>
            <a:lvl4pPr marL="1525219" indent="0">
              <a:buNone/>
              <a:defRPr sz="2224"/>
            </a:lvl4pPr>
            <a:lvl5pPr marL="2033626" indent="0">
              <a:buNone/>
              <a:defRPr sz="2224"/>
            </a:lvl5pPr>
            <a:lvl6pPr marL="2542032" indent="0">
              <a:buNone/>
              <a:defRPr sz="2224"/>
            </a:lvl6pPr>
            <a:lvl7pPr marL="3050438" indent="0">
              <a:buNone/>
              <a:defRPr sz="2224"/>
            </a:lvl7pPr>
            <a:lvl8pPr marL="3558845" indent="0">
              <a:buNone/>
              <a:defRPr sz="2224"/>
            </a:lvl8pPr>
            <a:lvl9pPr marL="4067251" indent="0">
              <a:buNone/>
              <a:defRPr sz="2224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370" y="2741771"/>
            <a:ext cx="3279425" cy="5079471"/>
          </a:xfrm>
        </p:spPr>
        <p:txBody>
          <a:bodyPr/>
          <a:lstStyle>
            <a:lvl1pPr marL="0" indent="0">
              <a:buNone/>
              <a:defRPr sz="1779"/>
            </a:lvl1pPr>
            <a:lvl2pPr marL="508406" indent="0">
              <a:buNone/>
              <a:defRPr sz="1557"/>
            </a:lvl2pPr>
            <a:lvl3pPr marL="1016813" indent="0">
              <a:buNone/>
              <a:defRPr sz="1334"/>
            </a:lvl3pPr>
            <a:lvl4pPr marL="1525219" indent="0">
              <a:buNone/>
              <a:defRPr sz="1112"/>
            </a:lvl4pPr>
            <a:lvl5pPr marL="2033626" indent="0">
              <a:buNone/>
              <a:defRPr sz="1112"/>
            </a:lvl5pPr>
            <a:lvl6pPr marL="2542032" indent="0">
              <a:buNone/>
              <a:defRPr sz="1112"/>
            </a:lvl6pPr>
            <a:lvl7pPr marL="3050438" indent="0">
              <a:buNone/>
              <a:defRPr sz="1112"/>
            </a:lvl7pPr>
            <a:lvl8pPr marL="3558845" indent="0">
              <a:buNone/>
              <a:defRPr sz="1112"/>
            </a:lvl8pPr>
            <a:lvl9pPr marL="4067251" indent="0">
              <a:buNone/>
              <a:defRPr sz="111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579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9046" y="486582"/>
            <a:ext cx="8769847" cy="176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046" y="2432899"/>
            <a:ext cx="8769847" cy="579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046" y="8470722"/>
            <a:ext cx="2287786" cy="48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4541-D0A0-4BC8-A24D-7A7278B47492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8130" y="8470722"/>
            <a:ext cx="3431679" cy="48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81106" y="8470722"/>
            <a:ext cx="2287786" cy="48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25C8-1EA5-414A-8514-35CE393FED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1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16813" rtl="0" eaLnBrk="1" latinLnBrk="1" hangingPunct="1">
        <a:lnSpc>
          <a:spcPct val="90000"/>
        </a:lnSpc>
        <a:spcBef>
          <a:spcPct val="0"/>
        </a:spcBef>
        <a:buNone/>
        <a:defRPr sz="48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203" indent="-254203" algn="l" defTabSz="1016813" rtl="0" eaLnBrk="1" latinLnBrk="1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4" kern="1200">
          <a:solidFill>
            <a:schemeClr val="tx1"/>
          </a:solidFill>
          <a:latin typeface="+mn-lt"/>
          <a:ea typeface="+mn-ea"/>
          <a:cs typeface="+mn-cs"/>
        </a:defRPr>
      </a:lvl1pPr>
      <a:lvl2pPr marL="762610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9" kern="1200">
          <a:solidFill>
            <a:schemeClr val="tx1"/>
          </a:solidFill>
          <a:latin typeface="+mn-lt"/>
          <a:ea typeface="+mn-ea"/>
          <a:cs typeface="+mn-cs"/>
        </a:defRPr>
      </a:lvl2pPr>
      <a:lvl3pPr marL="1271016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779422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4pPr>
      <a:lvl5pPr marL="2287829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5pPr>
      <a:lvl6pPr marL="2796235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6pPr>
      <a:lvl7pPr marL="3304642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8pPr>
      <a:lvl9pPr marL="4321454" indent="-254203" algn="l" defTabSz="1016813" rtl="0" eaLnBrk="1" latinLnBrk="1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508406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2pPr>
      <a:lvl3pPr marL="1016813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3pPr>
      <a:lvl4pPr marL="1525219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4pPr>
      <a:lvl5pPr marL="2033626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5pPr>
      <a:lvl6pPr marL="2542032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6pPr>
      <a:lvl7pPr marL="3050438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7pPr>
      <a:lvl8pPr marL="3558845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8pPr>
      <a:lvl9pPr marL="4067251" algn="l" defTabSz="1016813" rtl="0" eaLnBrk="1" latinLnBrk="1" hangingPunct="1">
        <a:defRPr sz="20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지연 8">
            <a:extLst>
              <a:ext uri="{FF2B5EF4-FFF2-40B4-BE49-F238E27FC236}">
                <a16:creationId xmlns:a16="http://schemas.microsoft.com/office/drawing/2014/main" id="{6BA211D2-D3B5-C9C5-CBBD-0CFA7824C5B0}"/>
              </a:ext>
            </a:extLst>
          </p:cNvPr>
          <p:cNvSpPr/>
          <p:nvPr/>
        </p:nvSpPr>
        <p:spPr>
          <a:xfrm rot="16200000">
            <a:off x="565129" y="-27471"/>
            <a:ext cx="8993464" cy="933994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r>
              <a:rPr lang="en-US" altLang="ko-KR" sz="2000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500E58C3-7D94-9FED-FE2B-738D303DEF80}"/>
              </a:ext>
            </a:extLst>
          </p:cNvPr>
          <p:cNvGrpSpPr/>
          <p:nvPr/>
        </p:nvGrpSpPr>
        <p:grpSpPr>
          <a:xfrm>
            <a:off x="676936" y="421631"/>
            <a:ext cx="8769847" cy="8441738"/>
            <a:chOff x="9954039" y="665450"/>
            <a:chExt cx="8769847" cy="8441738"/>
          </a:xfrm>
        </p:grpSpPr>
        <p:sp>
          <p:nvSpPr>
            <p:cNvPr id="4" name="순서도: 지연 3">
              <a:extLst>
                <a:ext uri="{FF2B5EF4-FFF2-40B4-BE49-F238E27FC236}">
                  <a16:creationId xmlns:a16="http://schemas.microsoft.com/office/drawing/2014/main" id="{AA41B51C-529A-DEF9-81ED-58E876AB066A}"/>
                </a:ext>
              </a:extLst>
            </p:cNvPr>
            <p:cNvSpPr/>
            <p:nvPr/>
          </p:nvSpPr>
          <p:spPr>
            <a:xfrm rot="16200000">
              <a:off x="10118094" y="501395"/>
              <a:ext cx="8441738" cy="8769847"/>
            </a:xfrm>
            <a:prstGeom prst="flowChartDelay">
              <a:avLst/>
            </a:prstGeom>
            <a:solidFill>
              <a:srgbClr val="EAE6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pPr algn="ctr"/>
              <a:endParaRPr lang="en-US" altLang="ko-KR" dirty="0">
                <a:solidFill>
                  <a:schemeClr val="tx1"/>
                </a:solidFill>
              </a:endParaRPr>
            </a:p>
            <a:p>
              <a:pPr algn="ctr"/>
              <a:endParaRPr lang="en-US" altLang="ko-KR" dirty="0">
                <a:solidFill>
                  <a:schemeClr val="tx1"/>
                </a:solidFill>
              </a:endParaRPr>
            </a:p>
            <a:p>
              <a:pPr algn="ctr"/>
              <a:endParaRPr lang="en-US" altLang="ko-KR" dirty="0">
                <a:solidFill>
                  <a:schemeClr val="tx1"/>
                </a:solidFill>
              </a:endParaRPr>
            </a:p>
            <a:p>
              <a:pPr algn="ctr"/>
              <a:endParaRPr lang="en-US" altLang="ko-KR" dirty="0">
                <a:solidFill>
                  <a:schemeClr val="tx1"/>
                </a:solidFill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/>
              <a:r>
                <a:rPr lang="en-US" altLang="ko-KR" sz="3200" b="1" dirty="0">
                  <a:solidFill>
                    <a:schemeClr val="tx1"/>
                  </a:solidFill>
                  <a:latin typeface="+mn-lt"/>
                </a:rPr>
                <a:t>RECRUIT</a:t>
              </a:r>
              <a:r>
                <a:rPr lang="ko-KR" altLang="en-US" sz="3200" b="1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</a:t>
              </a:r>
              <a:endParaRPr lang="en-US" altLang="ko-KR" sz="3200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r>
                <a:rPr lang="ko-KR" altLang="en-US" b="1" dirty="0" err="1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이룸오티디</a:t>
              </a:r>
              <a:r>
                <a:rPr lang="ko-KR" altLang="en-US" b="1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채용 공고</a:t>
              </a:r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r>
                <a:rPr lang="ko-KR" altLang="en-US" dirty="0" err="1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이룸오티디</a:t>
              </a:r>
              <a:r>
                <a:rPr lang="ko-KR" altLang="en-US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는 직원들과 함께 성장하는 미래를 </a:t>
              </a:r>
              <a:endParaRPr lang="en-US" altLang="ko-KR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r>
                <a:rPr lang="ko-KR" altLang="en-US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만들어 나가기 위해  교육에 중점을 둔 헤어 살롱입니다</a:t>
              </a:r>
              <a:r>
                <a:rPr lang="en-US" altLang="ko-KR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</a:t>
              </a: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r>
                <a:rPr lang="ko-KR" altLang="en-US" sz="2000" b="1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디자이너 </a:t>
              </a:r>
              <a:r>
                <a:rPr lang="ko-KR" altLang="en-US" sz="2000" b="1" dirty="0" err="1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로써</a:t>
              </a:r>
              <a:r>
                <a:rPr lang="ko-KR" altLang="en-US" sz="2000" b="1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의 가치를 만들어 드립니다</a:t>
              </a:r>
              <a:r>
                <a:rPr lang="en-US" altLang="ko-KR" sz="2000" b="1" dirty="0">
                  <a:solidFill>
                    <a:schemeClr val="tx1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</a:t>
              </a: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/>
              <a:endParaRPr lang="en-US" altLang="ko-KR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7FF19E83-A21B-06E7-61CF-9B5B47537BB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9784" y="4507089"/>
              <a:ext cx="6318358" cy="134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CAD3A01C-49E0-21C9-9F59-53C8727C91BA}"/>
                </a:ext>
              </a:extLst>
            </p:cNvPr>
            <p:cNvCxnSpPr/>
            <p:nvPr/>
          </p:nvCxnSpPr>
          <p:spPr>
            <a:xfrm>
              <a:off x="11179784" y="5824818"/>
              <a:ext cx="0" cy="17077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1AE084B2-73A5-1A68-7C27-00C1C3184F8E}"/>
                </a:ext>
              </a:extLst>
            </p:cNvPr>
            <p:cNvCxnSpPr/>
            <p:nvPr/>
          </p:nvCxnSpPr>
          <p:spPr>
            <a:xfrm>
              <a:off x="17729465" y="5786718"/>
              <a:ext cx="0" cy="17077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BDCE4441-BE96-77DD-8E2A-45C5359CA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030" y="912460"/>
            <a:ext cx="2383873" cy="2119413"/>
          </a:xfrm>
        </p:spPr>
      </p:pic>
    </p:spTree>
    <p:extLst>
      <p:ext uri="{BB962C8B-B14F-4D97-AF65-F5344CB8AC3E}">
        <p14:creationId xmlns:p14="http://schemas.microsoft.com/office/powerpoint/2010/main" val="218176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2C2759F-4614-422D-EEC7-910E994ED2B1}"/>
              </a:ext>
            </a:extLst>
          </p:cNvPr>
          <p:cNvSpPr/>
          <p:nvPr/>
        </p:nvSpPr>
        <p:spPr>
          <a:xfrm>
            <a:off x="391885" y="0"/>
            <a:ext cx="9339943" cy="913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C859AF7E-9572-3C70-BAD1-36E92A8C9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04534"/>
              </p:ext>
            </p:extLst>
          </p:nvPr>
        </p:nvGraphicFramePr>
        <p:xfrm>
          <a:off x="710430" y="4545496"/>
          <a:ext cx="8747077" cy="4359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017">
                  <a:extLst>
                    <a:ext uri="{9D8B030D-6E8A-4147-A177-3AD203B41FA5}">
                      <a16:colId xmlns:a16="http://schemas.microsoft.com/office/drawing/2014/main" val="4246025009"/>
                    </a:ext>
                  </a:extLst>
                </a:gridCol>
                <a:gridCol w="6332060">
                  <a:extLst>
                    <a:ext uri="{9D8B030D-6E8A-4147-A177-3AD203B41FA5}">
                      <a16:colId xmlns:a16="http://schemas.microsoft.com/office/drawing/2014/main" val="251080826"/>
                    </a:ext>
                  </a:extLst>
                </a:gridCol>
              </a:tblGrid>
              <a:tr h="3938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모집분야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rgbClr val="C1B4A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14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교육 및 복지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  <a:solidFill>
                      <a:srgbClr val="C1B4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185584"/>
                  </a:ext>
                </a:extLst>
              </a:tr>
              <a:tr h="3966077">
                <a:tc>
                  <a:txBody>
                    <a:bodyPr/>
                    <a:lstStyle/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인턴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6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4Lev 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단계별 기술 교육 주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회</a:t>
                      </a:r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분기별 트랜드 교육지원</a:t>
                      </a:r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실전 </a:t>
                      </a:r>
                      <a:r>
                        <a:rPr lang="ko-KR" altLang="en-US" sz="1300" b="1" dirty="0" err="1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웍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100 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시술 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1:1 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교육지원</a:t>
                      </a:r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 err="1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밀본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</a:t>
                      </a:r>
                      <a:r>
                        <a:rPr lang="ko-KR" altLang="en-US" sz="1300" b="1" dirty="0" err="1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데미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300" b="1" dirty="0" err="1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웰라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1300" b="1" dirty="0" err="1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디플로마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교육지원</a:t>
                      </a:r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상담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/ 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두피</a:t>
                      </a:r>
                      <a:r>
                        <a:rPr lang="en-US" altLang="ko-KR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/ </a:t>
                      </a:r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제품 교육지원</a:t>
                      </a:r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외부교육지원</a:t>
                      </a:r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장기 근속자 해외연수 지원 </a:t>
                      </a:r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endParaRPr lang="en-US" altLang="ko-KR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endParaRPr lang="ko-KR" altLang="en-US" sz="1300" b="1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559036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E8DD88BC-70B3-7337-FCBE-96995172C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46976"/>
              </p:ext>
            </p:extLst>
          </p:nvPr>
        </p:nvGraphicFramePr>
        <p:xfrm>
          <a:off x="692331" y="287383"/>
          <a:ext cx="8765177" cy="4265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240">
                  <a:extLst>
                    <a:ext uri="{9D8B030D-6E8A-4147-A177-3AD203B41FA5}">
                      <a16:colId xmlns:a16="http://schemas.microsoft.com/office/drawing/2014/main" val="1842049868"/>
                    </a:ext>
                  </a:extLst>
                </a:gridCol>
                <a:gridCol w="6338937">
                  <a:extLst>
                    <a:ext uri="{9D8B030D-6E8A-4147-A177-3AD203B41FA5}">
                      <a16:colId xmlns:a16="http://schemas.microsoft.com/office/drawing/2014/main" val="492564956"/>
                    </a:ext>
                  </a:extLst>
                </a:gridCol>
              </a:tblGrid>
              <a:tr h="297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모집분야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rgbClr val="C1B4A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1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신입 </a:t>
                      </a:r>
                      <a:r>
                        <a:rPr lang="en-US" altLang="ko-KR" sz="1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 </a:t>
                      </a:r>
                      <a:r>
                        <a:rPr lang="ko-KR" altLang="en-US" sz="1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경력   무관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  <a:solidFill>
                      <a:srgbClr val="C1B4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050334"/>
                  </a:ext>
                </a:extLst>
              </a:tr>
              <a:tr h="3961033">
                <a:tc>
                  <a:txBody>
                    <a:bodyPr/>
                    <a:lstStyle/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인턴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6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근무조건 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-  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주 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13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일근무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or 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주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13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일근무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13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택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 </a:t>
                      </a: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성별  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- 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무관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직원 복지 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13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대보험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퇴직금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여름 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겨울 유급휴가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점판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수당 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50% 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지급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모델작업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직원시술 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약값만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명절 보너스 지급 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endParaRPr lang="ko-KR" altLang="en-US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188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17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17AE99-3843-0FA8-B392-ABC4D1B7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001D92-F216-8064-9851-8BDE38075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0080670A-FDE9-4424-A56A-CC9C3172E29A}"/>
              </a:ext>
            </a:extLst>
          </p:cNvPr>
          <p:cNvGrpSpPr/>
          <p:nvPr/>
        </p:nvGrpSpPr>
        <p:grpSpPr>
          <a:xfrm>
            <a:off x="-1" y="0"/>
            <a:ext cx="10167938" cy="9235496"/>
            <a:chOff x="0" y="-17118"/>
            <a:chExt cx="10167938" cy="9139238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C844A57B-C623-C52A-B51F-1DA63D80A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7118"/>
              <a:ext cx="10167938" cy="9139238"/>
            </a:xfrm>
            <a:prstGeom prst="rect">
              <a:avLst/>
            </a:prstGeom>
          </p:spPr>
        </p:pic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1B055B40-1515-BE7C-2294-7167E9BE2C8C}"/>
                </a:ext>
              </a:extLst>
            </p:cNvPr>
            <p:cNvGrpSpPr/>
            <p:nvPr/>
          </p:nvGrpSpPr>
          <p:grpSpPr>
            <a:xfrm>
              <a:off x="418012" y="111197"/>
              <a:ext cx="9274628" cy="7485946"/>
              <a:chOff x="418012" y="111197"/>
              <a:chExt cx="9274628" cy="7485946"/>
            </a:xfrm>
          </p:grpSpPr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7CB3E746-382C-818D-66CE-19884E8BEFE9}"/>
                  </a:ext>
                </a:extLst>
              </p:cNvPr>
              <p:cNvSpPr/>
              <p:nvPr/>
            </p:nvSpPr>
            <p:spPr>
              <a:xfrm>
                <a:off x="418012" y="111197"/>
                <a:ext cx="9274628" cy="74859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dirty="0">
                    <a:solidFill>
                      <a:schemeClr val="tx1"/>
                    </a:solidFill>
                  </a:rPr>
                  <a:t>                  지원방법                                  인스타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DM   :   </a:t>
                </a:r>
                <a:r>
                  <a:rPr lang="en-US" altLang="ko-KR" dirty="0" err="1">
                    <a:solidFill>
                      <a:schemeClr val="tx1"/>
                    </a:solidFill>
                  </a:rPr>
                  <a:t>erum.otd_ieun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r>
                  <a:rPr lang="ko-KR" altLang="en-US" dirty="0">
                    <a:solidFill>
                      <a:schemeClr val="tx1"/>
                    </a:solidFill>
                  </a:rPr>
                  <a:t>                           이메일 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:  erum0tdd</a:t>
                </a:r>
                <a:r>
                  <a:rPr lang="ko-KR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@naver.com</a:t>
                </a:r>
              </a:p>
              <a:p>
                <a:pPr algn="ctr"/>
                <a:r>
                  <a:rPr lang="ko-KR" altLang="en-US" dirty="0">
                    <a:solidFill>
                      <a:schemeClr val="tx1"/>
                    </a:solidFill>
                  </a:rPr>
                  <a:t>                   매장문의 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:  061 . 721 . 1011</a:t>
                </a: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r>
                  <a:rPr lang="en-US" altLang="ko-KR" dirty="0">
                    <a:solidFill>
                      <a:schemeClr val="tx1"/>
                    </a:solidFill>
                  </a:rPr>
                  <a:t>                        </a:t>
                </a:r>
                <a:r>
                  <a:rPr lang="ko-KR" altLang="en-US" dirty="0">
                    <a:solidFill>
                      <a:schemeClr val="tx1"/>
                    </a:solidFill>
                  </a:rPr>
                  <a:t>담당자                                   이은 대표원장</a:t>
                </a:r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  <a:p>
                <a:r>
                  <a:rPr lang="ko-KR" altLang="en-US" dirty="0">
                    <a:solidFill>
                      <a:schemeClr val="tx1"/>
                    </a:solidFill>
                  </a:rPr>
                  <a:t>                       기타사항                               채용 관련 문의사항은 담당자에게 </a:t>
                </a:r>
                <a:endParaRPr lang="en-US" altLang="ko-KR" dirty="0">
                  <a:solidFill>
                    <a:schemeClr val="tx1"/>
                  </a:solidFill>
                </a:endParaRPr>
              </a:p>
              <a:p>
                <a:r>
                  <a:rPr lang="ko-KR" altLang="en-US" dirty="0">
                    <a:solidFill>
                      <a:schemeClr val="tx1"/>
                    </a:solidFill>
                  </a:rPr>
                  <a:t>                                                                       문자 보내주시기 바랍니다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. </a:t>
                </a:r>
              </a:p>
              <a:p>
                <a:pPr algn="ctr"/>
                <a:endParaRPr lang="en-US" altLang="ko-K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4C2D81AE-9118-06A7-DCEE-72171D39652E}"/>
                  </a:ext>
                </a:extLst>
              </p:cNvPr>
              <p:cNvGrpSpPr/>
              <p:nvPr/>
            </p:nvGrpSpPr>
            <p:grpSpPr>
              <a:xfrm>
                <a:off x="1176451" y="679621"/>
                <a:ext cx="8037169" cy="3974757"/>
                <a:chOff x="10859851" y="778476"/>
                <a:chExt cx="8037169" cy="3974757"/>
              </a:xfrm>
            </p:grpSpPr>
            <p:cxnSp>
              <p:nvCxnSpPr>
                <p:cNvPr id="7" name="직선 연결선 6">
                  <a:extLst>
                    <a:ext uri="{FF2B5EF4-FFF2-40B4-BE49-F238E27FC236}">
                      <a16:creationId xmlns:a16="http://schemas.microsoft.com/office/drawing/2014/main" id="{4FB0F3C0-541D-35EC-F7F1-F337D3EFAF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59851" y="778476"/>
                  <a:ext cx="803716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직선 연결선 10">
                  <a:extLst>
                    <a:ext uri="{FF2B5EF4-FFF2-40B4-BE49-F238E27FC236}">
                      <a16:creationId xmlns:a16="http://schemas.microsoft.com/office/drawing/2014/main" id="{29D1DACD-29EB-0F9E-BD3F-C496851C57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59852" y="2443874"/>
                  <a:ext cx="803716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직선 연결선 11">
                  <a:extLst>
                    <a:ext uri="{FF2B5EF4-FFF2-40B4-BE49-F238E27FC236}">
                      <a16:creationId xmlns:a16="http://schemas.microsoft.com/office/drawing/2014/main" id="{9686D3FF-3680-B6DC-B73C-FE579D48CF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59853" y="4753233"/>
                  <a:ext cx="803716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0A5D598-9E5D-6348-1364-6EAA8AFD322C}"/>
              </a:ext>
            </a:extLst>
          </p:cNvPr>
          <p:cNvSpPr/>
          <p:nvPr/>
        </p:nvSpPr>
        <p:spPr>
          <a:xfrm>
            <a:off x="2626692" y="8051373"/>
            <a:ext cx="5136682" cy="777154"/>
          </a:xfrm>
          <a:prstGeom prst="rect">
            <a:avLst/>
          </a:prstGeom>
          <a:solidFill>
            <a:srgbClr val="E3D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 err="1">
                <a:solidFill>
                  <a:srgbClr val="5D4F45"/>
                </a:solidFill>
              </a:rPr>
              <a:t>Erum.otd</a:t>
            </a:r>
            <a:endParaRPr lang="ko-KR" altLang="en-US" sz="4400" dirty="0">
              <a:solidFill>
                <a:srgbClr val="5D4F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6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1490</TotalTime>
  <Words>157</Words>
  <Application>Microsoft Office PowerPoint</Application>
  <PresentationFormat>사용자 지정</PresentationFormat>
  <Paragraphs>106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함초롬돋움</vt:lpstr>
      <vt:lpstr>함초롬바탕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ERum.otd</dc:creator>
  <cp:lastModifiedBy>이 수미</cp:lastModifiedBy>
  <cp:revision>3</cp:revision>
  <dcterms:created xsi:type="dcterms:W3CDTF">2023-02-22T10:00:13Z</dcterms:created>
  <dcterms:modified xsi:type="dcterms:W3CDTF">2023-02-23T13:49:24Z</dcterms:modified>
</cp:coreProperties>
</file>